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Public Sans"/>
      <p:bold r:id="rId26"/>
      <p:boldItalic r:id="rId27"/>
    </p:embeddedFont>
    <p:embeddedFont>
      <p:font typeface="Archivo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ublicSans-bold.fntdata"/><Relationship Id="rId25" Type="http://schemas.openxmlformats.org/officeDocument/2006/relationships/font" Target="fonts/Lato-boldItalic.fntdata"/><Relationship Id="rId28" Type="http://schemas.openxmlformats.org/officeDocument/2006/relationships/font" Target="fonts/ArchivoBlack-regular.fntdata"/><Relationship Id="rId27" Type="http://schemas.openxmlformats.org/officeDocument/2006/relationships/font" Target="fonts/Public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457d7969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457d7969a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457d7969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8457d7969a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457d7969a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8457d7969a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457d7969a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8457d7969a_0_1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457d7969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8457d7969a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457d7969a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8457d7969a_0_6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457d7969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8457d7969a_0_7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457d7969a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8457d7969a_0_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457d7969a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8457d7969a_0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457d7969a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8457d7969a_0_9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457d7969a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8457d7969a_0_10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457d7969a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8457d7969a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4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4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5" Type="http://schemas.openxmlformats.org/officeDocument/2006/relationships/image" Target="../media/image39.png"/><Relationship Id="rId1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2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Relationship Id="rId4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5.pn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/>
          <p:nvPr/>
        </p:nvSpPr>
        <p:spPr>
          <a:xfrm rot="5400000">
            <a:off x="1175861" y="-2821944"/>
            <a:ext cx="5374958" cy="10561320"/>
          </a:xfrm>
          <a:custGeom>
            <a:rect b="b" l="l" r="r" t="t"/>
            <a:pathLst>
              <a:path extrusionOk="0"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88" r="-12878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3"/>
          <p:cNvGrpSpPr/>
          <p:nvPr/>
        </p:nvGrpSpPr>
        <p:grpSpPr>
          <a:xfrm>
            <a:off x="4694686" y="-762033"/>
            <a:ext cx="6529133" cy="6199236"/>
            <a:chOff x="3387" y="-66675"/>
            <a:chExt cx="806026" cy="765300"/>
          </a:xfrm>
        </p:grpSpPr>
        <p:sp>
          <p:nvSpPr>
            <p:cNvPr id="136" name="Google Shape;136;p13"/>
            <p:cNvSpPr/>
            <p:nvPr/>
          </p:nvSpPr>
          <p:spPr>
            <a:xfrm>
              <a:off x="3387" y="0"/>
              <a:ext cx="806026" cy="698500"/>
            </a:xfrm>
            <a:custGeom>
              <a:rect b="b" l="l" r="r" t="t"/>
              <a:pathLst>
                <a:path extrusionOk="0" h="698500" w="806026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CAB3B3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114300" y="-66675"/>
              <a:ext cx="5841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13"/>
          <p:cNvGrpSpPr/>
          <p:nvPr/>
        </p:nvGrpSpPr>
        <p:grpSpPr>
          <a:xfrm>
            <a:off x="4970907" y="-1883648"/>
            <a:ext cx="6799244" cy="6454009"/>
            <a:chOff x="3253" y="-66675"/>
            <a:chExt cx="806295" cy="765355"/>
          </a:xfrm>
        </p:grpSpPr>
        <p:sp>
          <p:nvSpPr>
            <p:cNvPr id="139" name="Google Shape;139;p13"/>
            <p:cNvSpPr/>
            <p:nvPr/>
          </p:nvSpPr>
          <p:spPr>
            <a:xfrm>
              <a:off x="3253" y="0"/>
              <a:ext cx="806295" cy="698680"/>
            </a:xfrm>
            <a:custGeom>
              <a:rect b="b" l="l" r="r" t="t"/>
              <a:pathLst>
                <a:path extrusionOk="0" h="698680" w="806295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7E1125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 txBox="1"/>
            <p:nvPr/>
          </p:nvSpPr>
          <p:spPr>
            <a:xfrm>
              <a:off x="114300" y="-66675"/>
              <a:ext cx="5841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3"/>
          <p:cNvGrpSpPr/>
          <p:nvPr/>
        </p:nvGrpSpPr>
        <p:grpSpPr>
          <a:xfrm>
            <a:off x="-1660932" y="-1630165"/>
            <a:ext cx="2529796" cy="2407787"/>
            <a:chOff x="4360" y="-66675"/>
            <a:chExt cx="804080" cy="765300"/>
          </a:xfrm>
        </p:grpSpPr>
        <p:sp>
          <p:nvSpPr>
            <p:cNvPr id="142" name="Google Shape;142;p13"/>
            <p:cNvSpPr/>
            <p:nvPr/>
          </p:nvSpPr>
          <p:spPr>
            <a:xfrm>
              <a:off x="4360" y="0"/>
              <a:ext cx="804080" cy="698500"/>
            </a:xfrm>
            <a:custGeom>
              <a:rect b="b" l="l" r="r" t="t"/>
              <a:pathLst>
                <a:path extrusionOk="0"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7D112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3"/>
            <p:cNvSpPr txBox="1"/>
            <p:nvPr/>
          </p:nvSpPr>
          <p:spPr>
            <a:xfrm>
              <a:off x="114300" y="-66675"/>
              <a:ext cx="5841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3"/>
          <p:cNvSpPr/>
          <p:nvPr/>
        </p:nvSpPr>
        <p:spPr>
          <a:xfrm>
            <a:off x="587375" y="3452217"/>
            <a:ext cx="2333625" cy="517451"/>
          </a:xfrm>
          <a:custGeom>
            <a:rect b="b" l="l" r="r" t="t"/>
            <a:pathLst>
              <a:path extrusionOk="0" h="1034903" w="4667250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-15761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3"/>
          <p:cNvGrpSpPr/>
          <p:nvPr/>
        </p:nvGrpSpPr>
        <p:grpSpPr>
          <a:xfrm>
            <a:off x="514350" y="3087250"/>
            <a:ext cx="2849613" cy="623699"/>
            <a:chOff x="0" y="-66675"/>
            <a:chExt cx="1229235" cy="328522"/>
          </a:xfrm>
        </p:grpSpPr>
        <p:sp>
          <p:nvSpPr>
            <p:cNvPr id="146" name="Google Shape;146;p13"/>
            <p:cNvSpPr/>
            <p:nvPr/>
          </p:nvSpPr>
          <p:spPr>
            <a:xfrm>
              <a:off x="0" y="0"/>
              <a:ext cx="1229235" cy="261847"/>
            </a:xfrm>
            <a:custGeom>
              <a:rect b="b" l="l" r="r" t="t"/>
              <a:pathLst>
                <a:path extrusionOk="0" h="261847" w="1229235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7D112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3"/>
            <p:cNvSpPr txBox="1"/>
            <p:nvPr/>
          </p:nvSpPr>
          <p:spPr>
            <a:xfrm>
              <a:off x="0" y="-66675"/>
              <a:ext cx="1229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https://yanarex.github.io/shuttle-app-website/</a:t>
              </a:r>
              <a:endParaRPr sz="700"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4465660" y="4070019"/>
            <a:ext cx="2291968" cy="2026106"/>
            <a:chOff x="24952" y="36798"/>
            <a:chExt cx="762896" cy="674402"/>
          </a:xfrm>
        </p:grpSpPr>
        <p:sp>
          <p:nvSpPr>
            <p:cNvPr id="149" name="Google Shape;149;p13"/>
            <p:cNvSpPr/>
            <p:nvPr/>
          </p:nvSpPr>
          <p:spPr>
            <a:xfrm>
              <a:off x="24952" y="36798"/>
              <a:ext cx="762896" cy="674402"/>
            </a:xfrm>
            <a:custGeom>
              <a:rect b="b" l="l" r="r" t="t"/>
              <a:pathLst>
                <a:path extrusionOk="0" h="674402" w="762896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7E1125">
                <a:alpha val="89800"/>
              </a:srgbClr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 txBox="1"/>
            <p:nvPr/>
          </p:nvSpPr>
          <p:spPr>
            <a:xfrm>
              <a:off x="127000" y="263525"/>
              <a:ext cx="5589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3"/>
          <p:cNvSpPr/>
          <p:nvPr/>
        </p:nvSpPr>
        <p:spPr>
          <a:xfrm>
            <a:off x="7592628" y="4843463"/>
            <a:ext cx="1555750" cy="610632"/>
          </a:xfrm>
          <a:custGeom>
            <a:rect b="b" l="l" r="r" t="t"/>
            <a:pathLst>
              <a:path extrusionOk="0"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3"/>
          <p:cNvGrpSpPr/>
          <p:nvPr/>
        </p:nvGrpSpPr>
        <p:grpSpPr>
          <a:xfrm rot="10800000">
            <a:off x="4923104" y="-689304"/>
            <a:ext cx="1563553" cy="1383581"/>
            <a:chOff x="27265" y="40210"/>
            <a:chExt cx="758270" cy="670990"/>
          </a:xfrm>
        </p:grpSpPr>
        <p:sp>
          <p:nvSpPr>
            <p:cNvPr id="153" name="Google Shape;153;p13"/>
            <p:cNvSpPr/>
            <p:nvPr/>
          </p:nvSpPr>
          <p:spPr>
            <a:xfrm>
              <a:off x="27265" y="40210"/>
              <a:ext cx="758270" cy="670990"/>
            </a:xfrm>
            <a:custGeom>
              <a:rect b="b" l="l" r="r" t="t"/>
              <a:pathLst>
                <a:path extrusionOk="0" h="670990" w="75827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CAB3B3">
                <a:alpha val="89800"/>
              </a:srgbClr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 txBox="1"/>
            <p:nvPr/>
          </p:nvSpPr>
          <p:spPr>
            <a:xfrm>
              <a:off x="127000" y="263525"/>
              <a:ext cx="5589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184117" y="192613"/>
            <a:ext cx="449509" cy="366350"/>
          </a:xfrm>
          <a:custGeom>
            <a:rect b="b" l="l" r="r" t="t"/>
            <a:pathLst>
              <a:path extrusionOk="0"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7807594" y="-1250638"/>
            <a:ext cx="2328034" cy="2057400"/>
          </a:xfrm>
          <a:custGeom>
            <a:rect b="b" l="l" r="r" t="t"/>
            <a:pathLst>
              <a:path extrusionOk="0"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7592628" y="-169551"/>
            <a:ext cx="1555750" cy="610632"/>
          </a:xfrm>
          <a:custGeom>
            <a:rect b="b" l="l" r="r" t="t"/>
            <a:pathLst>
              <a:path extrusionOk="0"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4889518" y="441081"/>
            <a:ext cx="3743131" cy="3439002"/>
          </a:xfrm>
          <a:custGeom>
            <a:rect b="b" l="l" r="r" t="t"/>
            <a:pathLst>
              <a:path extrusionOk="0" h="6878003" w="7486261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3"/>
          <p:cNvGrpSpPr/>
          <p:nvPr/>
        </p:nvGrpSpPr>
        <p:grpSpPr>
          <a:xfrm>
            <a:off x="5059796" y="269140"/>
            <a:ext cx="4495751" cy="4301904"/>
            <a:chOff x="6508" y="-66675"/>
            <a:chExt cx="799785" cy="765300"/>
          </a:xfrm>
        </p:grpSpPr>
        <p:sp>
          <p:nvSpPr>
            <p:cNvPr id="160" name="Google Shape;160;p13"/>
            <p:cNvSpPr/>
            <p:nvPr/>
          </p:nvSpPr>
          <p:spPr>
            <a:xfrm>
              <a:off x="6508" y="0"/>
              <a:ext cx="799785" cy="698500"/>
            </a:xfrm>
            <a:custGeom>
              <a:rect b="b" l="l" r="r" t="t"/>
              <a:pathLst>
                <a:path extrusionOk="0" h="698500" w="799785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3"/>
            <p:cNvSpPr txBox="1"/>
            <p:nvPr/>
          </p:nvSpPr>
          <p:spPr>
            <a:xfrm>
              <a:off x="114300" y="-66675"/>
              <a:ext cx="5841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875" lIns="30875" spcFirstLastPara="1" rIns="30875" wrap="square" tIns="30875">
              <a:noAutofit/>
            </a:bodyPr>
            <a:lstStyle/>
            <a:p>
              <a:pPr indent="0" lvl="0" marL="0" marR="0" rtl="0" algn="ctr">
                <a:lnSpc>
                  <a:spcPct val="2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3"/>
          <p:cNvSpPr/>
          <p:nvPr/>
        </p:nvSpPr>
        <p:spPr>
          <a:xfrm>
            <a:off x="5611633" y="927915"/>
            <a:ext cx="3358430" cy="335843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514350" y="269147"/>
            <a:ext cx="388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7D1124"/>
                </a:solidFill>
              </a:rPr>
              <a:t>Milestone #1 Progress Report</a:t>
            </a:r>
            <a:endParaRPr sz="700"/>
          </a:p>
        </p:txBody>
      </p:sp>
      <p:sp>
        <p:nvSpPr>
          <p:cNvPr id="164" name="Google Shape;164;p13"/>
          <p:cNvSpPr txBox="1"/>
          <p:nvPr/>
        </p:nvSpPr>
        <p:spPr>
          <a:xfrm>
            <a:off x="514350" y="3887051"/>
            <a:ext cx="4057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D1124"/>
                </a:solidFill>
                <a:latin typeface="Arial"/>
                <a:ea typeface="Arial"/>
                <a:cs typeface="Arial"/>
                <a:sym typeface="Arial"/>
              </a:rPr>
              <a:t>Members: Joseph Hilte, Tony Arrington, Jonathan Suo, and Chase Monigle</a:t>
            </a:r>
            <a:endParaRPr b="1" sz="1300">
              <a:solidFill>
                <a:srgbClr val="7D1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7D1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22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395" name="Google Shape;395;p22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2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398" name="Google Shape;398;p22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2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22"/>
          <p:cNvGrpSpPr/>
          <p:nvPr/>
        </p:nvGrpSpPr>
        <p:grpSpPr>
          <a:xfrm>
            <a:off x="-336556" y="4501291"/>
            <a:ext cx="4399613" cy="1347598"/>
            <a:chOff x="0" y="-57150"/>
            <a:chExt cx="2023648" cy="619842"/>
          </a:xfrm>
        </p:grpSpPr>
        <p:sp>
          <p:nvSpPr>
            <p:cNvPr id="401" name="Google Shape;401;p22"/>
            <p:cNvSpPr/>
            <p:nvPr/>
          </p:nvSpPr>
          <p:spPr>
            <a:xfrm>
              <a:off x="0" y="0"/>
              <a:ext cx="2023648" cy="562692"/>
            </a:xfrm>
            <a:custGeom>
              <a:rect b="b" l="l" r="r" t="t"/>
              <a:pathLst>
                <a:path extrusionOk="0" h="562692" w="2023648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 txBox="1"/>
            <p:nvPr/>
          </p:nvSpPr>
          <p:spPr>
            <a:xfrm>
              <a:off x="114300" y="-57150"/>
              <a:ext cx="1794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2"/>
          <p:cNvGrpSpPr/>
          <p:nvPr/>
        </p:nvGrpSpPr>
        <p:grpSpPr>
          <a:xfrm>
            <a:off x="-336556" y="4286041"/>
            <a:ext cx="1336566" cy="627575"/>
            <a:chOff x="0" y="-57150"/>
            <a:chExt cx="1482931" cy="696300"/>
          </a:xfrm>
        </p:grpSpPr>
        <p:sp>
          <p:nvSpPr>
            <p:cNvPr id="404" name="Google Shape;404;p22"/>
            <p:cNvSpPr/>
            <p:nvPr/>
          </p:nvSpPr>
          <p:spPr>
            <a:xfrm>
              <a:off x="0" y="0"/>
              <a:ext cx="1482931" cy="639062"/>
            </a:xfrm>
            <a:custGeom>
              <a:rect b="b" l="l" r="r" t="t"/>
              <a:pathLst>
                <a:path extrusionOk="0"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 txBox="1"/>
            <p:nvPr/>
          </p:nvSpPr>
          <p:spPr>
            <a:xfrm>
              <a:off x="114300" y="-57150"/>
              <a:ext cx="12543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22"/>
          <p:cNvSpPr/>
          <p:nvPr/>
        </p:nvSpPr>
        <p:spPr>
          <a:xfrm rot="5400000">
            <a:off x="8600981" y="3766736"/>
            <a:ext cx="1086040" cy="345202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-468444" y="89282"/>
            <a:ext cx="668276" cy="452757"/>
          </a:xfrm>
          <a:custGeom>
            <a:rect b="b" l="l" r="r" t="t"/>
            <a:pathLst>
              <a:path extrusionOk="0" h="905513" w="1336551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8541901" y="-854932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8971399" y="-1709996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2"/>
          <p:cNvSpPr/>
          <p:nvPr/>
        </p:nvSpPr>
        <p:spPr>
          <a:xfrm>
            <a:off x="5072670" y="5009232"/>
            <a:ext cx="5436846" cy="646579"/>
          </a:xfrm>
          <a:custGeom>
            <a:rect b="b" l="l" r="r" t="t"/>
            <a:pathLst>
              <a:path extrusionOk="0"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5610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2"/>
          <p:cNvSpPr/>
          <p:nvPr/>
        </p:nvSpPr>
        <p:spPr>
          <a:xfrm flipH="1">
            <a:off x="8521700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290200" y="54063"/>
            <a:ext cx="451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</a:t>
            </a:r>
            <a:r>
              <a:rPr b="1" lang="en" sz="29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ilestone #1 Progress</a:t>
            </a:r>
            <a:endParaRPr sz="200"/>
          </a:p>
        </p:txBody>
      </p:sp>
      <p:pic>
        <p:nvPicPr>
          <p:cNvPr id="413" name="Google Shape;41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6102" y="759389"/>
            <a:ext cx="5688223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23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420" name="Google Shape;420;p23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23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423" name="Google Shape;423;p23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3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23"/>
          <p:cNvGrpSpPr/>
          <p:nvPr/>
        </p:nvGrpSpPr>
        <p:grpSpPr>
          <a:xfrm>
            <a:off x="-336556" y="4501291"/>
            <a:ext cx="4399613" cy="1347598"/>
            <a:chOff x="0" y="-57150"/>
            <a:chExt cx="2023648" cy="619842"/>
          </a:xfrm>
        </p:grpSpPr>
        <p:sp>
          <p:nvSpPr>
            <p:cNvPr id="426" name="Google Shape;426;p23"/>
            <p:cNvSpPr/>
            <p:nvPr/>
          </p:nvSpPr>
          <p:spPr>
            <a:xfrm>
              <a:off x="0" y="0"/>
              <a:ext cx="2023648" cy="562692"/>
            </a:xfrm>
            <a:custGeom>
              <a:rect b="b" l="l" r="r" t="t"/>
              <a:pathLst>
                <a:path extrusionOk="0" h="562692" w="2023648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114300" y="-57150"/>
              <a:ext cx="1794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23"/>
          <p:cNvGrpSpPr/>
          <p:nvPr/>
        </p:nvGrpSpPr>
        <p:grpSpPr>
          <a:xfrm>
            <a:off x="-336556" y="4286041"/>
            <a:ext cx="1336566" cy="627575"/>
            <a:chOff x="0" y="-57150"/>
            <a:chExt cx="1482931" cy="696300"/>
          </a:xfrm>
        </p:grpSpPr>
        <p:sp>
          <p:nvSpPr>
            <p:cNvPr id="429" name="Google Shape;429;p23"/>
            <p:cNvSpPr/>
            <p:nvPr/>
          </p:nvSpPr>
          <p:spPr>
            <a:xfrm>
              <a:off x="0" y="0"/>
              <a:ext cx="1482931" cy="639062"/>
            </a:xfrm>
            <a:custGeom>
              <a:rect b="b" l="l" r="r" t="t"/>
              <a:pathLst>
                <a:path extrusionOk="0"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3"/>
            <p:cNvSpPr txBox="1"/>
            <p:nvPr/>
          </p:nvSpPr>
          <p:spPr>
            <a:xfrm>
              <a:off x="114300" y="-57150"/>
              <a:ext cx="12543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3"/>
          <p:cNvSpPr/>
          <p:nvPr/>
        </p:nvSpPr>
        <p:spPr>
          <a:xfrm rot="5400000">
            <a:off x="8600981" y="3766736"/>
            <a:ext cx="1086040" cy="345202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-468444" y="89282"/>
            <a:ext cx="668276" cy="452757"/>
          </a:xfrm>
          <a:custGeom>
            <a:rect b="b" l="l" r="r" t="t"/>
            <a:pathLst>
              <a:path extrusionOk="0" h="905513" w="1336551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8541901" y="-854932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8971399" y="-1709996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5072670" y="5009232"/>
            <a:ext cx="5436846" cy="646579"/>
          </a:xfrm>
          <a:custGeom>
            <a:rect b="b" l="l" r="r" t="t"/>
            <a:pathLst>
              <a:path extrusionOk="0"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5610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/>
          <p:nvPr/>
        </p:nvSpPr>
        <p:spPr>
          <a:xfrm flipH="1">
            <a:off x="8521700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3"/>
          <p:cNvSpPr txBox="1"/>
          <p:nvPr/>
        </p:nvSpPr>
        <p:spPr>
          <a:xfrm>
            <a:off x="290200" y="54063"/>
            <a:ext cx="451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</a:t>
            </a:r>
            <a:r>
              <a:rPr b="1" lang="en" sz="29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ilestone #2 Plan</a:t>
            </a:r>
            <a:endParaRPr b="1" sz="29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38" name="Google Shape;43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309" y="733663"/>
            <a:ext cx="7693377" cy="37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24"/>
          <p:cNvGrpSpPr/>
          <p:nvPr/>
        </p:nvGrpSpPr>
        <p:grpSpPr>
          <a:xfrm>
            <a:off x="4777251" y="2230479"/>
            <a:ext cx="5856145" cy="5364423"/>
            <a:chOff x="0" y="-57150"/>
            <a:chExt cx="676659" cy="619842"/>
          </a:xfrm>
        </p:grpSpPr>
        <p:sp>
          <p:nvSpPr>
            <p:cNvPr id="445" name="Google Shape;445;p24"/>
            <p:cNvSpPr/>
            <p:nvPr/>
          </p:nvSpPr>
          <p:spPr>
            <a:xfrm>
              <a:off x="0" y="0"/>
              <a:ext cx="676659" cy="562692"/>
            </a:xfrm>
            <a:custGeom>
              <a:rect b="b" l="l" r="r" t="t"/>
              <a:pathLst>
                <a:path extrusionOk="0" h="562692" w="676659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 txBox="1"/>
            <p:nvPr/>
          </p:nvSpPr>
          <p:spPr>
            <a:xfrm>
              <a:off x="114300" y="-57150"/>
              <a:ext cx="4482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4"/>
          <p:cNvGrpSpPr/>
          <p:nvPr/>
        </p:nvGrpSpPr>
        <p:grpSpPr>
          <a:xfrm>
            <a:off x="4108726" y="-1559503"/>
            <a:ext cx="9158143" cy="6320616"/>
            <a:chOff x="0" y="-57150"/>
            <a:chExt cx="492556" cy="339946"/>
          </a:xfrm>
        </p:grpSpPr>
        <p:sp>
          <p:nvSpPr>
            <p:cNvPr id="448" name="Google Shape;448;p24"/>
            <p:cNvSpPr/>
            <p:nvPr/>
          </p:nvSpPr>
          <p:spPr>
            <a:xfrm>
              <a:off x="0" y="0"/>
              <a:ext cx="492556" cy="282796"/>
            </a:xfrm>
            <a:custGeom>
              <a:rect b="b" l="l" r="r" t="t"/>
              <a:pathLst>
                <a:path extrusionOk="0" h="282796" w="49255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4"/>
            <p:cNvSpPr txBox="1"/>
            <p:nvPr/>
          </p:nvSpPr>
          <p:spPr>
            <a:xfrm>
              <a:off x="127000" y="-57150"/>
              <a:ext cx="2385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24"/>
          <p:cNvSpPr/>
          <p:nvPr/>
        </p:nvSpPr>
        <p:spPr>
          <a:xfrm rot="-5400000">
            <a:off x="4651864" y="456752"/>
            <a:ext cx="4274100" cy="4639457"/>
          </a:xfrm>
          <a:custGeom>
            <a:rect b="b" l="l" r="r" t="t"/>
            <a:pathLst>
              <a:path extrusionOk="0" h="9278914" w="8548199">
                <a:moveTo>
                  <a:pt x="0" y="0"/>
                </a:moveTo>
                <a:lnTo>
                  <a:pt x="8548199" y="0"/>
                </a:lnTo>
                <a:lnTo>
                  <a:pt x="8548199" y="9278914"/>
                </a:lnTo>
                <a:lnTo>
                  <a:pt x="0" y="9278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4531097" y="669260"/>
            <a:ext cx="4304200" cy="3731611"/>
          </a:xfrm>
          <a:custGeom>
            <a:rect b="b" l="l" r="r" t="t"/>
            <a:pathLst>
              <a:path extrusionOk="0" h="630606" w="727368">
                <a:moveTo>
                  <a:pt x="727368" y="315303"/>
                </a:moveTo>
                <a:lnTo>
                  <a:pt x="524168" y="630606"/>
                </a:lnTo>
                <a:lnTo>
                  <a:pt x="203200" y="630606"/>
                </a:lnTo>
                <a:lnTo>
                  <a:pt x="0" y="315303"/>
                </a:lnTo>
                <a:lnTo>
                  <a:pt x="203200" y="0"/>
                </a:lnTo>
                <a:lnTo>
                  <a:pt x="524168" y="0"/>
                </a:lnTo>
                <a:lnTo>
                  <a:pt x="727368" y="31530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019" r="-15019" t="0"/>
            </a:stretch>
          </a:blipFill>
          <a:ln cap="sq" cmpd="sng" w="714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Google Shape;452;p24"/>
          <p:cNvGrpSpPr/>
          <p:nvPr/>
        </p:nvGrpSpPr>
        <p:grpSpPr>
          <a:xfrm>
            <a:off x="622300" y="4286250"/>
            <a:ext cx="428671" cy="428671"/>
            <a:chOff x="0" y="0"/>
            <a:chExt cx="812800" cy="812800"/>
          </a:xfrm>
        </p:grpSpPr>
        <p:sp>
          <p:nvSpPr>
            <p:cNvPr id="453" name="Google Shape;453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4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704192" y="4368805"/>
            <a:ext cx="264840" cy="263516"/>
          </a:xfrm>
          <a:custGeom>
            <a:rect b="b" l="l" r="r" t="t"/>
            <a:pathLst>
              <a:path extrusionOk="0" h="527032" w="529680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4"/>
          <p:cNvSpPr/>
          <p:nvPr/>
        </p:nvSpPr>
        <p:spPr>
          <a:xfrm rot="5400000">
            <a:off x="-543020" y="2942169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4"/>
          <p:cNvSpPr/>
          <p:nvPr/>
        </p:nvSpPr>
        <p:spPr>
          <a:xfrm rot="5400000">
            <a:off x="8083455" y="575600"/>
            <a:ext cx="1135420" cy="449905"/>
          </a:xfrm>
          <a:custGeom>
            <a:rect b="b" l="l" r="r" t="t"/>
            <a:pathLst>
              <a:path extrusionOk="0" h="899810" w="227084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21419" t="-20268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6323385" y="4719638"/>
            <a:ext cx="766572" cy="144690"/>
          </a:xfrm>
          <a:custGeom>
            <a:rect b="b" l="l" r="r" t="t"/>
            <a:pathLst>
              <a:path extrusionOk="0"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-1392716" y="4988715"/>
            <a:ext cx="5717136" cy="646939"/>
          </a:xfrm>
          <a:custGeom>
            <a:rect b="b" l="l" r="r" t="t"/>
            <a:pathLst>
              <a:path extrusionOk="0"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-483226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4"/>
          <p:cNvSpPr/>
          <p:nvPr/>
        </p:nvSpPr>
        <p:spPr>
          <a:xfrm>
            <a:off x="-254195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4"/>
          <p:cNvSpPr/>
          <p:nvPr/>
        </p:nvSpPr>
        <p:spPr>
          <a:xfrm rot="1394170">
            <a:off x="837893" y="2096441"/>
            <a:ext cx="2610981" cy="949744"/>
          </a:xfrm>
          <a:custGeom>
            <a:rect b="b" l="l" r="r" t="t"/>
            <a:pathLst>
              <a:path extrusionOk="0" h="1897190" w="5215642">
                <a:moveTo>
                  <a:pt x="0" y="0"/>
                </a:moveTo>
                <a:lnTo>
                  <a:pt x="5215641" y="0"/>
                </a:lnTo>
                <a:lnTo>
                  <a:pt x="5215641" y="1897190"/>
                </a:lnTo>
                <a:lnTo>
                  <a:pt x="0" y="189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4"/>
          <p:cNvSpPr/>
          <p:nvPr/>
        </p:nvSpPr>
        <p:spPr>
          <a:xfrm>
            <a:off x="8900133" y="4913531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4648200" y="-595474"/>
            <a:ext cx="2978191" cy="1396027"/>
          </a:xfrm>
          <a:custGeom>
            <a:rect b="b" l="l" r="r" t="t"/>
            <a:pathLst>
              <a:path extrusionOk="0" h="2792054" w="5956381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5607926" y="1543050"/>
            <a:ext cx="2197490" cy="2057400"/>
          </a:xfrm>
          <a:custGeom>
            <a:rect b="b" l="l" r="r" t="t"/>
            <a:pathLst>
              <a:path extrusionOk="0" h="4114800" w="439498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345543" y="1610581"/>
            <a:ext cx="359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 sz="700"/>
          </a:p>
        </p:txBody>
      </p:sp>
      <p:sp>
        <p:nvSpPr>
          <p:cNvPr id="466" name="Google Shape;466;p24"/>
          <p:cNvSpPr txBox="1"/>
          <p:nvPr/>
        </p:nvSpPr>
        <p:spPr>
          <a:xfrm>
            <a:off x="1220107" y="4496792"/>
            <a:ext cx="2907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https://yanarex.github.io/shuttle-app/</a:t>
            </a:r>
            <a:endParaRPr sz="700"/>
          </a:p>
        </p:txBody>
      </p:sp>
      <p:sp>
        <p:nvSpPr>
          <p:cNvPr id="467" name="Google Shape;467;p24"/>
          <p:cNvSpPr txBox="1"/>
          <p:nvPr/>
        </p:nvSpPr>
        <p:spPr>
          <a:xfrm>
            <a:off x="1217386" y="4248150"/>
            <a:ext cx="2656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Visit our website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14"/>
          <p:cNvGrpSpPr/>
          <p:nvPr/>
        </p:nvGrpSpPr>
        <p:grpSpPr>
          <a:xfrm>
            <a:off x="-3194105" y="-3281811"/>
            <a:ext cx="7067593" cy="5573433"/>
            <a:chOff x="0" y="-57150"/>
            <a:chExt cx="786013" cy="619842"/>
          </a:xfrm>
        </p:grpSpPr>
        <p:sp>
          <p:nvSpPr>
            <p:cNvPr id="171" name="Google Shape;171;p14"/>
            <p:cNvSpPr/>
            <p:nvPr/>
          </p:nvSpPr>
          <p:spPr>
            <a:xfrm>
              <a:off x="0" y="0"/>
              <a:ext cx="786013" cy="562692"/>
            </a:xfrm>
            <a:custGeom>
              <a:rect b="b" l="l" r="r" t="t"/>
              <a:pathLst>
                <a:path extrusionOk="0"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 txBox="1"/>
            <p:nvPr/>
          </p:nvSpPr>
          <p:spPr>
            <a:xfrm>
              <a:off x="114300" y="-57150"/>
              <a:ext cx="5574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-1153056" y="2870050"/>
            <a:ext cx="3805472" cy="2785756"/>
            <a:chOff x="0" y="-57150"/>
            <a:chExt cx="846733" cy="619842"/>
          </a:xfrm>
        </p:grpSpPr>
        <p:sp>
          <p:nvSpPr>
            <p:cNvPr id="174" name="Google Shape;174;p14"/>
            <p:cNvSpPr/>
            <p:nvPr/>
          </p:nvSpPr>
          <p:spPr>
            <a:xfrm>
              <a:off x="0" y="0"/>
              <a:ext cx="846733" cy="562692"/>
            </a:xfrm>
            <a:custGeom>
              <a:rect b="b" l="l" r="r" t="t"/>
              <a:pathLst>
                <a:path extrusionOk="0" h="562692" w="846733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 txBox="1"/>
            <p:nvPr/>
          </p:nvSpPr>
          <p:spPr>
            <a:xfrm>
              <a:off x="114300" y="-57150"/>
              <a:ext cx="618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4"/>
          <p:cNvSpPr/>
          <p:nvPr/>
        </p:nvSpPr>
        <p:spPr>
          <a:xfrm flipH="1">
            <a:off x="514350" y="4045194"/>
            <a:ext cx="3151131" cy="946223"/>
          </a:xfrm>
          <a:custGeom>
            <a:rect b="b" l="l" r="r" t="t"/>
            <a:pathLst>
              <a:path extrusionOk="0" h="1892446" w="6302261">
                <a:moveTo>
                  <a:pt x="6302261" y="0"/>
                </a:moveTo>
                <a:lnTo>
                  <a:pt x="0" y="0"/>
                </a:lnTo>
                <a:lnTo>
                  <a:pt x="0" y="1892446"/>
                </a:lnTo>
                <a:lnTo>
                  <a:pt x="6302261" y="1892446"/>
                </a:lnTo>
                <a:lnTo>
                  <a:pt x="6302261" y="0"/>
                </a:lnTo>
                <a:close/>
              </a:path>
            </a:pathLst>
          </a:custGeom>
          <a:blipFill rotWithShape="1">
            <a:blip r:embed="rId4">
              <a:alphaModFix amt="75000"/>
            </a:blip>
            <a:stretch>
              <a:fillRect b="0" l="0" r="0" t="-7899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4"/>
          <p:cNvSpPr/>
          <p:nvPr/>
        </p:nvSpPr>
        <p:spPr>
          <a:xfrm rot="-125317">
            <a:off x="-1081127" y="570522"/>
            <a:ext cx="4898848" cy="4002873"/>
          </a:xfrm>
          <a:custGeom>
            <a:rect b="b" l="l" r="r" t="t"/>
            <a:pathLst>
              <a:path extrusionOk="0" h="490367" w="600134">
                <a:moveTo>
                  <a:pt x="414222" y="15189"/>
                </a:moveTo>
                <a:lnTo>
                  <a:pt x="0" y="0"/>
                </a:lnTo>
                <a:lnTo>
                  <a:pt x="185912" y="475178"/>
                </a:lnTo>
                <a:lnTo>
                  <a:pt x="600134" y="490366"/>
                </a:lnTo>
                <a:lnTo>
                  <a:pt x="414222" y="1518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1117" l="-5579" r="-3199" t="-5288"/>
            </a:stretch>
          </a:blipFill>
          <a:ln cap="sq" cmpd="sng" w="714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4"/>
          <p:cNvGrpSpPr/>
          <p:nvPr/>
        </p:nvGrpSpPr>
        <p:grpSpPr>
          <a:xfrm>
            <a:off x="7282045" y="-738593"/>
            <a:ext cx="2695229" cy="1539088"/>
            <a:chOff x="48" y="19"/>
            <a:chExt cx="7187277" cy="4104236"/>
          </a:xfrm>
        </p:grpSpPr>
        <p:grpSp>
          <p:nvGrpSpPr>
            <p:cNvPr id="179" name="Google Shape;179;p14"/>
            <p:cNvGrpSpPr/>
            <p:nvPr/>
          </p:nvGrpSpPr>
          <p:grpSpPr>
            <a:xfrm rot="10800000">
              <a:off x="48" y="19"/>
              <a:ext cx="7187277" cy="3593534"/>
              <a:chOff x="0" y="-57150"/>
              <a:chExt cx="1239720" cy="619842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rect b="b" l="l" r="r" t="t"/>
                <a:pathLst>
                  <a:path extrusionOk="0"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4"/>
              <p:cNvSpPr txBox="1"/>
              <p:nvPr/>
            </p:nvSpPr>
            <p:spPr>
              <a:xfrm>
                <a:off x="114300" y="-57150"/>
                <a:ext cx="10110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14"/>
            <p:cNvGrpSpPr/>
            <p:nvPr/>
          </p:nvGrpSpPr>
          <p:grpSpPr>
            <a:xfrm rot="10800000">
              <a:off x="2511036" y="2547746"/>
              <a:ext cx="3673426" cy="1556509"/>
              <a:chOff x="0" y="-57150"/>
              <a:chExt cx="1643297" cy="696300"/>
            </a:xfrm>
          </p:grpSpPr>
          <p:sp>
            <p:nvSpPr>
              <p:cNvPr id="183" name="Google Shape;183;p14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rect b="b" l="l" r="r" t="t"/>
                <a:pathLst>
                  <a:path extrusionOk="0"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4"/>
              <p:cNvSpPr txBox="1"/>
              <p:nvPr/>
            </p:nvSpPr>
            <p:spPr>
              <a:xfrm>
                <a:off x="114300" y="-57150"/>
                <a:ext cx="1414800" cy="6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p14"/>
          <p:cNvSpPr/>
          <p:nvPr/>
        </p:nvSpPr>
        <p:spPr>
          <a:xfrm>
            <a:off x="4108450" y="5009232"/>
            <a:ext cx="5436846" cy="646579"/>
          </a:xfrm>
          <a:custGeom>
            <a:rect b="b" l="l" r="r" t="t"/>
            <a:pathLst>
              <a:path extrusionOk="0"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5610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"/>
          <p:cNvSpPr/>
          <p:nvPr/>
        </p:nvSpPr>
        <p:spPr>
          <a:xfrm flipH="1">
            <a:off x="8521700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8600981" y="3766736"/>
            <a:ext cx="1086040" cy="345202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514350" y="264040"/>
            <a:ext cx="766572" cy="144691"/>
          </a:xfrm>
          <a:custGeom>
            <a:rect b="b" l="l" r="r" t="t"/>
            <a:pathLst>
              <a:path extrusionOk="0"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>
            <a:off x="2724905" y="3429000"/>
            <a:ext cx="442990" cy="268378"/>
          </a:xfrm>
          <a:custGeom>
            <a:rect b="b" l="l" r="r" t="t"/>
            <a:pathLst>
              <a:path extrusionOk="0"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-927100" y="-186698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8283314" y="-854932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8959948" y="4926863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4108450" y="1178243"/>
            <a:ext cx="3486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Who is involved?</a:t>
            </a:r>
            <a:endParaRPr sz="700"/>
          </a:p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4108450" y="1959738"/>
            <a:ext cx="3873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Faculty Advisor: Professor Khaled Ali Slhoub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 #1: Student Vincent Borrelli</a:t>
            </a:r>
            <a:endParaRPr sz="7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Client #2: TBD (Working with Shuttle Services)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15"/>
          <p:cNvGrpSpPr/>
          <p:nvPr/>
        </p:nvGrpSpPr>
        <p:grpSpPr>
          <a:xfrm>
            <a:off x="5887066" y="2531976"/>
            <a:ext cx="5689622" cy="2923859"/>
            <a:chOff x="0" y="-57150"/>
            <a:chExt cx="899019" cy="462000"/>
          </a:xfrm>
        </p:grpSpPr>
        <p:sp>
          <p:nvSpPr>
            <p:cNvPr id="201" name="Google Shape;201;p15"/>
            <p:cNvSpPr/>
            <p:nvPr/>
          </p:nvSpPr>
          <p:spPr>
            <a:xfrm>
              <a:off x="0" y="0"/>
              <a:ext cx="899019" cy="404754"/>
            </a:xfrm>
            <a:custGeom>
              <a:rect b="b" l="l" r="r" t="t"/>
              <a:pathLst>
                <a:path extrusionOk="0" h="404754" w="899019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 txBox="1"/>
            <p:nvPr/>
          </p:nvSpPr>
          <p:spPr>
            <a:xfrm>
              <a:off x="101600" y="-57150"/>
              <a:ext cx="6957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5"/>
          <p:cNvGrpSpPr/>
          <p:nvPr/>
        </p:nvGrpSpPr>
        <p:grpSpPr>
          <a:xfrm>
            <a:off x="4572000" y="-1146479"/>
            <a:ext cx="7249654" cy="5155373"/>
            <a:chOff x="0" y="-57150"/>
            <a:chExt cx="609727" cy="433589"/>
          </a:xfrm>
        </p:grpSpPr>
        <p:sp>
          <p:nvSpPr>
            <p:cNvPr id="204" name="Google Shape;204;p15"/>
            <p:cNvSpPr/>
            <p:nvPr/>
          </p:nvSpPr>
          <p:spPr>
            <a:xfrm>
              <a:off x="0" y="0"/>
              <a:ext cx="609727" cy="376439"/>
            </a:xfrm>
            <a:custGeom>
              <a:rect b="b" l="l" r="r" t="t"/>
              <a:pathLst>
                <a:path extrusionOk="0" h="376439" w="609727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5"/>
            <p:cNvSpPr txBox="1"/>
            <p:nvPr/>
          </p:nvSpPr>
          <p:spPr>
            <a:xfrm>
              <a:off x="101600" y="-57150"/>
              <a:ext cx="4065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5"/>
          <p:cNvSpPr/>
          <p:nvPr/>
        </p:nvSpPr>
        <p:spPr>
          <a:xfrm>
            <a:off x="5571250" y="693388"/>
            <a:ext cx="1135420" cy="327726"/>
          </a:xfrm>
          <a:custGeom>
            <a:rect b="b" l="l" r="r" t="t"/>
            <a:pathLst>
              <a:path extrusionOk="0" h="655451" w="2270840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1419" t="-6510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112100" y="949625"/>
            <a:ext cx="564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Technical/Collaboration Tools</a:t>
            </a:r>
            <a:endParaRPr sz="300"/>
          </a:p>
        </p:txBody>
      </p:sp>
      <p:sp>
        <p:nvSpPr>
          <p:cNvPr id="208" name="Google Shape;208;p15"/>
          <p:cNvSpPr/>
          <p:nvPr/>
        </p:nvSpPr>
        <p:spPr>
          <a:xfrm>
            <a:off x="-1392716" y="4988715"/>
            <a:ext cx="5717136" cy="646939"/>
          </a:xfrm>
          <a:custGeom>
            <a:rect b="b" l="l" r="r" t="t"/>
            <a:pathLst>
              <a:path extrusionOk="0"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83226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172600" y="1475400"/>
            <a:ext cx="4748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Main Technical Tool: Android Studio</a:t>
            </a:r>
            <a:endParaRPr sz="2000"/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Collaboration Tools:</a:t>
            </a:r>
            <a:endParaRPr sz="2000"/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Github</a:t>
            </a:r>
            <a:endParaRPr sz="2000"/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Google </a:t>
            </a:r>
            <a:r>
              <a:rPr lang="en" sz="2000"/>
              <a:t>Calendar</a:t>
            </a:r>
            <a:endParaRPr sz="2000"/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Google Drive</a:t>
            </a:r>
            <a:endParaRPr sz="2000"/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Discord</a:t>
            </a:r>
            <a:endParaRPr sz="2000"/>
          </a:p>
        </p:txBody>
      </p:sp>
      <p:grpSp>
        <p:nvGrpSpPr>
          <p:cNvPr id="210" name="Google Shape;210;p15"/>
          <p:cNvGrpSpPr/>
          <p:nvPr/>
        </p:nvGrpSpPr>
        <p:grpSpPr>
          <a:xfrm rot="10800000">
            <a:off x="-736027" y="-681310"/>
            <a:ext cx="2559820" cy="1347598"/>
            <a:chOff x="0" y="-57150"/>
            <a:chExt cx="1177416" cy="619842"/>
          </a:xfrm>
        </p:grpSpPr>
        <p:sp>
          <p:nvSpPr>
            <p:cNvPr id="211" name="Google Shape;211;p15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5"/>
          <p:cNvGrpSpPr/>
          <p:nvPr/>
        </p:nvGrpSpPr>
        <p:grpSpPr>
          <a:xfrm rot="10800000">
            <a:off x="337553" y="-312544"/>
            <a:ext cx="2703615" cy="652642"/>
            <a:chOff x="0" y="-57150"/>
            <a:chExt cx="2884471" cy="696300"/>
          </a:xfrm>
        </p:grpSpPr>
        <p:sp>
          <p:nvSpPr>
            <p:cNvPr id="214" name="Google Shape;214;p15"/>
            <p:cNvSpPr/>
            <p:nvPr/>
          </p:nvSpPr>
          <p:spPr>
            <a:xfrm>
              <a:off x="0" y="0"/>
              <a:ext cx="2884471" cy="639062"/>
            </a:xfrm>
            <a:custGeom>
              <a:rect b="b" l="l" r="r" t="t"/>
              <a:pathLst>
                <a:path extrusionOk="0" h="639062" w="2884471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 txBox="1"/>
            <p:nvPr/>
          </p:nvSpPr>
          <p:spPr>
            <a:xfrm>
              <a:off x="114300" y="-57150"/>
              <a:ext cx="26559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5"/>
          <p:cNvSpPr/>
          <p:nvPr/>
        </p:nvSpPr>
        <p:spPr>
          <a:xfrm rot="5400000">
            <a:off x="-543019" y="2724115"/>
            <a:ext cx="1086039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6323385" y="4719638"/>
            <a:ext cx="766572" cy="144690"/>
          </a:xfrm>
          <a:custGeom>
            <a:rect b="b" l="l" r="r" t="t"/>
            <a:pathLst>
              <a:path extrusionOk="0"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-254195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8268891" y="-1016098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8900133" y="4913531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16"/>
          <p:cNvGrpSpPr/>
          <p:nvPr/>
        </p:nvGrpSpPr>
        <p:grpSpPr>
          <a:xfrm>
            <a:off x="5887066" y="2531976"/>
            <a:ext cx="5689622" cy="2923859"/>
            <a:chOff x="0" y="-57150"/>
            <a:chExt cx="899019" cy="462000"/>
          </a:xfrm>
        </p:grpSpPr>
        <p:sp>
          <p:nvSpPr>
            <p:cNvPr id="227" name="Google Shape;227;p16"/>
            <p:cNvSpPr/>
            <p:nvPr/>
          </p:nvSpPr>
          <p:spPr>
            <a:xfrm>
              <a:off x="0" y="0"/>
              <a:ext cx="899019" cy="404754"/>
            </a:xfrm>
            <a:custGeom>
              <a:rect b="b" l="l" r="r" t="t"/>
              <a:pathLst>
                <a:path extrusionOk="0" h="404754" w="899019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 txBox="1"/>
            <p:nvPr/>
          </p:nvSpPr>
          <p:spPr>
            <a:xfrm>
              <a:off x="101600" y="-57150"/>
              <a:ext cx="6957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6"/>
          <p:cNvGrpSpPr/>
          <p:nvPr/>
        </p:nvGrpSpPr>
        <p:grpSpPr>
          <a:xfrm>
            <a:off x="4572000" y="-1146479"/>
            <a:ext cx="7249654" cy="5155373"/>
            <a:chOff x="0" y="-57150"/>
            <a:chExt cx="609727" cy="433589"/>
          </a:xfrm>
        </p:grpSpPr>
        <p:sp>
          <p:nvSpPr>
            <p:cNvPr id="230" name="Google Shape;230;p16"/>
            <p:cNvSpPr/>
            <p:nvPr/>
          </p:nvSpPr>
          <p:spPr>
            <a:xfrm>
              <a:off x="0" y="0"/>
              <a:ext cx="609727" cy="376439"/>
            </a:xfrm>
            <a:custGeom>
              <a:rect b="b" l="l" r="r" t="t"/>
              <a:pathLst>
                <a:path extrusionOk="0" h="376439" w="609727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 txBox="1"/>
            <p:nvPr/>
          </p:nvSpPr>
          <p:spPr>
            <a:xfrm>
              <a:off x="101600" y="-57150"/>
              <a:ext cx="4065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6"/>
          <p:cNvSpPr/>
          <p:nvPr/>
        </p:nvSpPr>
        <p:spPr>
          <a:xfrm>
            <a:off x="5571250" y="693388"/>
            <a:ext cx="1135420" cy="327726"/>
          </a:xfrm>
          <a:custGeom>
            <a:rect b="b" l="l" r="r" t="t"/>
            <a:pathLst>
              <a:path extrusionOk="0" h="655451" w="2270840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1419" t="-6510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94000" y="666300"/>
            <a:ext cx="5523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Requirements, Design, and Test Plan Documents</a:t>
            </a:r>
            <a:endParaRPr sz="300"/>
          </a:p>
        </p:txBody>
      </p:sp>
      <p:sp>
        <p:nvSpPr>
          <p:cNvPr id="234" name="Google Shape;234;p16"/>
          <p:cNvSpPr/>
          <p:nvPr/>
        </p:nvSpPr>
        <p:spPr>
          <a:xfrm>
            <a:off x="-1392716" y="4988715"/>
            <a:ext cx="5717136" cy="646939"/>
          </a:xfrm>
          <a:custGeom>
            <a:rect b="b" l="l" r="r" t="t"/>
            <a:pathLst>
              <a:path extrusionOk="0"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83226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72600" y="1475400"/>
            <a:ext cx="47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236" name="Google Shape;236;p16"/>
          <p:cNvGrpSpPr/>
          <p:nvPr/>
        </p:nvGrpSpPr>
        <p:grpSpPr>
          <a:xfrm rot="10800000">
            <a:off x="-736027" y="-681310"/>
            <a:ext cx="2559820" cy="1347598"/>
            <a:chOff x="0" y="-57150"/>
            <a:chExt cx="1177416" cy="619842"/>
          </a:xfrm>
        </p:grpSpPr>
        <p:sp>
          <p:nvSpPr>
            <p:cNvPr id="237" name="Google Shape;237;p16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6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 rot="10800000">
            <a:off x="337553" y="-312544"/>
            <a:ext cx="2703615" cy="652642"/>
            <a:chOff x="0" y="-57150"/>
            <a:chExt cx="2884471" cy="696300"/>
          </a:xfrm>
        </p:grpSpPr>
        <p:sp>
          <p:nvSpPr>
            <p:cNvPr id="240" name="Google Shape;240;p16"/>
            <p:cNvSpPr/>
            <p:nvPr/>
          </p:nvSpPr>
          <p:spPr>
            <a:xfrm>
              <a:off x="0" y="0"/>
              <a:ext cx="2884471" cy="639062"/>
            </a:xfrm>
            <a:custGeom>
              <a:rect b="b" l="l" r="r" t="t"/>
              <a:pathLst>
                <a:path extrusionOk="0" h="639062" w="2884471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114300" y="-57150"/>
              <a:ext cx="26559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16"/>
          <p:cNvSpPr/>
          <p:nvPr/>
        </p:nvSpPr>
        <p:spPr>
          <a:xfrm rot="5400000">
            <a:off x="-543019" y="2724115"/>
            <a:ext cx="1086039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6323385" y="4719638"/>
            <a:ext cx="766572" cy="144690"/>
          </a:xfrm>
          <a:custGeom>
            <a:rect b="b" l="l" r="r" t="t"/>
            <a:pathLst>
              <a:path extrusionOk="0"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-254195" y="4388619"/>
            <a:ext cx="876495" cy="754881"/>
          </a:xfrm>
          <a:custGeom>
            <a:rect b="b" l="l" r="r" t="t"/>
            <a:pathLst>
              <a:path extrusionOk="0"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8268891" y="-1016098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8900133" y="4913531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94000" y="1783200"/>
            <a:ext cx="47484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Main Features/Outlined.</a:t>
            </a:r>
            <a:endParaRPr sz="2300"/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GUI </a:t>
            </a:r>
            <a:r>
              <a:rPr lang="en" sz="2300"/>
              <a:t>Mockups</a:t>
            </a:r>
            <a:endParaRPr sz="2300"/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UML/Class Diagrams</a:t>
            </a:r>
            <a:endParaRPr sz="2300"/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Created Test Cases/Testing Methods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>
            <a:off x="-715731" y="4501291"/>
            <a:ext cx="3039866" cy="1347598"/>
            <a:chOff x="0" y="-57150"/>
            <a:chExt cx="1398218" cy="619842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1398218" cy="562692"/>
            </a:xfrm>
            <a:custGeom>
              <a:rect b="b" l="l" r="r" t="t"/>
              <a:pathLst>
                <a:path extrusionOk="0"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7"/>
            <p:cNvSpPr txBox="1"/>
            <p:nvPr/>
          </p:nvSpPr>
          <p:spPr>
            <a:xfrm>
              <a:off x="114300" y="-57150"/>
              <a:ext cx="11697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622300" y="4827482"/>
            <a:ext cx="8007259" cy="652642"/>
            <a:chOff x="0" y="-57150"/>
            <a:chExt cx="8542899" cy="696300"/>
          </a:xfrm>
        </p:grpSpPr>
        <p:sp>
          <p:nvSpPr>
            <p:cNvPr id="257" name="Google Shape;257;p17"/>
            <p:cNvSpPr/>
            <p:nvPr/>
          </p:nvSpPr>
          <p:spPr>
            <a:xfrm>
              <a:off x="0" y="0"/>
              <a:ext cx="8542899" cy="639062"/>
            </a:xfrm>
            <a:custGeom>
              <a:rect b="b" l="l" r="r" t="t"/>
              <a:pathLst>
                <a:path extrusionOk="0"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7"/>
            <p:cNvSpPr txBox="1"/>
            <p:nvPr/>
          </p:nvSpPr>
          <p:spPr>
            <a:xfrm>
              <a:off x="114300" y="-57150"/>
              <a:ext cx="83142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7"/>
          <p:cNvSpPr/>
          <p:nvPr/>
        </p:nvSpPr>
        <p:spPr>
          <a:xfrm rot="5400000">
            <a:off x="-543019" y="-173582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17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261" name="Google Shape;261;p17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7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7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264" name="Google Shape;264;p17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7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7"/>
          <p:cNvSpPr/>
          <p:nvPr/>
        </p:nvSpPr>
        <p:spPr>
          <a:xfrm>
            <a:off x="8495316" y="-827243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8798755" y="-232266"/>
            <a:ext cx="598037" cy="518797"/>
          </a:xfrm>
          <a:custGeom>
            <a:rect b="b" l="l" r="r" t="t"/>
            <a:pathLst>
              <a:path extrusionOk="0"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7435791" y="5036120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1359639" y="1813324"/>
            <a:ext cx="406692" cy="370090"/>
          </a:xfrm>
          <a:custGeom>
            <a:rect b="b" l="l" r="r" t="t"/>
            <a:pathLst>
              <a:path extrusionOk="0"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5415322" y="1724660"/>
            <a:ext cx="318186" cy="547417"/>
          </a:xfrm>
          <a:custGeom>
            <a:rect b="b" l="l" r="r" t="t"/>
            <a:pathLst>
              <a:path extrusionOk="0" h="1094835" w="636373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622300" y="576250"/>
            <a:ext cx="52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Requirements</a:t>
            </a: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Examples</a:t>
            </a:r>
            <a:endParaRPr sz="700"/>
          </a:p>
        </p:txBody>
      </p:sp>
      <p:sp>
        <p:nvSpPr>
          <p:cNvPr id="272" name="Google Shape;272;p17"/>
          <p:cNvSpPr txBox="1"/>
          <p:nvPr/>
        </p:nvSpPr>
        <p:spPr>
          <a:xfrm>
            <a:off x="785110" y="2640171"/>
            <a:ext cx="162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  <a:endParaRPr sz="700"/>
          </a:p>
        </p:txBody>
      </p:sp>
      <p:sp>
        <p:nvSpPr>
          <p:cNvPr id="273" name="Google Shape;273;p17"/>
          <p:cNvSpPr txBox="1"/>
          <p:nvPr/>
        </p:nvSpPr>
        <p:spPr>
          <a:xfrm>
            <a:off x="4796541" y="2640171"/>
            <a:ext cx="162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  <a:endParaRPr sz="700"/>
          </a:p>
        </p:txBody>
      </p:sp>
      <p:pic>
        <p:nvPicPr>
          <p:cNvPr id="274" name="Google Shape;27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2296" y="1166559"/>
            <a:ext cx="4940999" cy="2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2436" y="3452725"/>
            <a:ext cx="5465139" cy="14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8"/>
          <p:cNvGrpSpPr/>
          <p:nvPr/>
        </p:nvGrpSpPr>
        <p:grpSpPr>
          <a:xfrm>
            <a:off x="-715731" y="4501291"/>
            <a:ext cx="3039866" cy="1347598"/>
            <a:chOff x="0" y="-57150"/>
            <a:chExt cx="1398218" cy="619842"/>
          </a:xfrm>
        </p:grpSpPr>
        <p:sp>
          <p:nvSpPr>
            <p:cNvPr id="282" name="Google Shape;282;p18"/>
            <p:cNvSpPr/>
            <p:nvPr/>
          </p:nvSpPr>
          <p:spPr>
            <a:xfrm>
              <a:off x="0" y="0"/>
              <a:ext cx="1398218" cy="562692"/>
            </a:xfrm>
            <a:custGeom>
              <a:rect b="b" l="l" r="r" t="t"/>
              <a:pathLst>
                <a:path extrusionOk="0"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8"/>
            <p:cNvSpPr txBox="1"/>
            <p:nvPr/>
          </p:nvSpPr>
          <p:spPr>
            <a:xfrm>
              <a:off x="114300" y="-57150"/>
              <a:ext cx="11697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622300" y="4827482"/>
            <a:ext cx="8007259" cy="652642"/>
            <a:chOff x="0" y="-57150"/>
            <a:chExt cx="8542899" cy="696300"/>
          </a:xfrm>
        </p:grpSpPr>
        <p:sp>
          <p:nvSpPr>
            <p:cNvPr id="285" name="Google Shape;285;p18"/>
            <p:cNvSpPr/>
            <p:nvPr/>
          </p:nvSpPr>
          <p:spPr>
            <a:xfrm>
              <a:off x="0" y="0"/>
              <a:ext cx="8542899" cy="639062"/>
            </a:xfrm>
            <a:custGeom>
              <a:rect b="b" l="l" r="r" t="t"/>
              <a:pathLst>
                <a:path extrusionOk="0"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8"/>
            <p:cNvSpPr txBox="1"/>
            <p:nvPr/>
          </p:nvSpPr>
          <p:spPr>
            <a:xfrm>
              <a:off x="114300" y="-57150"/>
              <a:ext cx="83142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8"/>
          <p:cNvSpPr/>
          <p:nvPr/>
        </p:nvSpPr>
        <p:spPr>
          <a:xfrm rot="5400000">
            <a:off x="-543019" y="-173582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18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289" name="Google Shape;289;p18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8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8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292" name="Google Shape;292;p18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8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18"/>
          <p:cNvSpPr/>
          <p:nvPr/>
        </p:nvSpPr>
        <p:spPr>
          <a:xfrm>
            <a:off x="8495316" y="-827243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8798755" y="-232266"/>
            <a:ext cx="598037" cy="518797"/>
          </a:xfrm>
          <a:custGeom>
            <a:rect b="b" l="l" r="r" t="t"/>
            <a:pathLst>
              <a:path extrusionOk="0"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7435791" y="5036120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1359639" y="1813324"/>
            <a:ext cx="406692" cy="370090"/>
          </a:xfrm>
          <a:custGeom>
            <a:rect b="b" l="l" r="r" t="t"/>
            <a:pathLst>
              <a:path extrusionOk="0"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5415322" y="1724660"/>
            <a:ext cx="318186" cy="547417"/>
          </a:xfrm>
          <a:custGeom>
            <a:rect b="b" l="l" r="r" t="t"/>
            <a:pathLst>
              <a:path extrusionOk="0" h="1094835" w="636373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622300" y="576250"/>
            <a:ext cx="523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Design  Mockups</a:t>
            </a:r>
            <a:endParaRPr sz="700"/>
          </a:p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785110" y="2640171"/>
            <a:ext cx="162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  <a:endParaRPr sz="700"/>
          </a:p>
        </p:txBody>
      </p:sp>
      <p:sp>
        <p:nvSpPr>
          <p:cNvPr id="301" name="Google Shape;301;p18"/>
          <p:cNvSpPr txBox="1"/>
          <p:nvPr/>
        </p:nvSpPr>
        <p:spPr>
          <a:xfrm>
            <a:off x="4796541" y="2640171"/>
            <a:ext cx="162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  <a:endParaRPr sz="700"/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10">
            <a:alphaModFix/>
          </a:blip>
          <a:srcRect b="5917" l="0" r="11103" t="0"/>
          <a:stretch/>
        </p:blipFill>
        <p:spPr>
          <a:xfrm>
            <a:off x="47775" y="1539649"/>
            <a:ext cx="1512850" cy="29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8025" y="1515584"/>
            <a:ext cx="1627200" cy="300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2446" y="1417133"/>
            <a:ext cx="1681625" cy="3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21299" y="1331568"/>
            <a:ext cx="1627200" cy="317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91650" y="1379276"/>
            <a:ext cx="1793097" cy="31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19"/>
          <p:cNvGrpSpPr/>
          <p:nvPr/>
        </p:nvGrpSpPr>
        <p:grpSpPr>
          <a:xfrm>
            <a:off x="-715731" y="4501291"/>
            <a:ext cx="3039866" cy="1347598"/>
            <a:chOff x="0" y="-57150"/>
            <a:chExt cx="1398218" cy="619842"/>
          </a:xfrm>
        </p:grpSpPr>
        <p:sp>
          <p:nvSpPr>
            <p:cNvPr id="313" name="Google Shape;313;p19"/>
            <p:cNvSpPr/>
            <p:nvPr/>
          </p:nvSpPr>
          <p:spPr>
            <a:xfrm>
              <a:off x="0" y="0"/>
              <a:ext cx="1398218" cy="562692"/>
            </a:xfrm>
            <a:custGeom>
              <a:rect b="b" l="l" r="r" t="t"/>
              <a:pathLst>
                <a:path extrusionOk="0"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9"/>
            <p:cNvSpPr txBox="1"/>
            <p:nvPr/>
          </p:nvSpPr>
          <p:spPr>
            <a:xfrm>
              <a:off x="114300" y="-57150"/>
              <a:ext cx="11697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9"/>
          <p:cNvGrpSpPr/>
          <p:nvPr/>
        </p:nvGrpSpPr>
        <p:grpSpPr>
          <a:xfrm>
            <a:off x="622300" y="4827482"/>
            <a:ext cx="8007259" cy="652642"/>
            <a:chOff x="0" y="-57150"/>
            <a:chExt cx="8542899" cy="696300"/>
          </a:xfrm>
        </p:grpSpPr>
        <p:sp>
          <p:nvSpPr>
            <p:cNvPr id="316" name="Google Shape;316;p19"/>
            <p:cNvSpPr/>
            <p:nvPr/>
          </p:nvSpPr>
          <p:spPr>
            <a:xfrm>
              <a:off x="0" y="0"/>
              <a:ext cx="8542899" cy="639062"/>
            </a:xfrm>
            <a:custGeom>
              <a:rect b="b" l="l" r="r" t="t"/>
              <a:pathLst>
                <a:path extrusionOk="0"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9"/>
            <p:cNvSpPr txBox="1"/>
            <p:nvPr/>
          </p:nvSpPr>
          <p:spPr>
            <a:xfrm>
              <a:off x="114300" y="-57150"/>
              <a:ext cx="83142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19"/>
          <p:cNvSpPr/>
          <p:nvPr/>
        </p:nvSpPr>
        <p:spPr>
          <a:xfrm rot="5400000">
            <a:off x="-543019" y="-173582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19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320" name="Google Shape;320;p19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19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323" name="Google Shape;323;p19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9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19"/>
          <p:cNvSpPr/>
          <p:nvPr/>
        </p:nvSpPr>
        <p:spPr>
          <a:xfrm>
            <a:off x="8495316" y="-827243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8798755" y="-232266"/>
            <a:ext cx="598037" cy="518797"/>
          </a:xfrm>
          <a:custGeom>
            <a:rect b="b" l="l" r="r" t="t"/>
            <a:pathLst>
              <a:path extrusionOk="0"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7435791" y="5036120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1359639" y="1813324"/>
            <a:ext cx="406692" cy="370090"/>
          </a:xfrm>
          <a:custGeom>
            <a:rect b="b" l="l" r="r" t="t"/>
            <a:pathLst>
              <a:path extrusionOk="0"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5415322" y="1724660"/>
            <a:ext cx="318186" cy="547417"/>
          </a:xfrm>
          <a:custGeom>
            <a:rect b="b" l="l" r="r" t="t"/>
            <a:pathLst>
              <a:path extrusionOk="0" h="1094835" w="636373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622300" y="340100"/>
            <a:ext cx="52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UML Diagram</a:t>
            </a:r>
            <a:endParaRPr sz="700"/>
          </a:p>
        </p:txBody>
      </p:sp>
      <p:sp>
        <p:nvSpPr>
          <p:cNvPr id="331" name="Google Shape;331;p19"/>
          <p:cNvSpPr txBox="1"/>
          <p:nvPr/>
        </p:nvSpPr>
        <p:spPr>
          <a:xfrm>
            <a:off x="785110" y="2640171"/>
            <a:ext cx="162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  <a:endParaRPr sz="700"/>
          </a:p>
        </p:txBody>
      </p:sp>
      <p:sp>
        <p:nvSpPr>
          <p:cNvPr id="332" name="Google Shape;332;p19"/>
          <p:cNvSpPr txBox="1"/>
          <p:nvPr/>
        </p:nvSpPr>
        <p:spPr>
          <a:xfrm>
            <a:off x="4796541" y="2640171"/>
            <a:ext cx="162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  <a:endParaRPr sz="700"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3475" y="918263"/>
            <a:ext cx="4742076" cy="35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" name="Google Shape;339;p20"/>
          <p:cNvGrpSpPr/>
          <p:nvPr/>
        </p:nvGrpSpPr>
        <p:grpSpPr>
          <a:xfrm>
            <a:off x="-715731" y="4501291"/>
            <a:ext cx="3039866" cy="1347598"/>
            <a:chOff x="0" y="-57150"/>
            <a:chExt cx="1398218" cy="619842"/>
          </a:xfrm>
        </p:grpSpPr>
        <p:sp>
          <p:nvSpPr>
            <p:cNvPr id="340" name="Google Shape;340;p20"/>
            <p:cNvSpPr/>
            <p:nvPr/>
          </p:nvSpPr>
          <p:spPr>
            <a:xfrm>
              <a:off x="0" y="0"/>
              <a:ext cx="1398218" cy="562692"/>
            </a:xfrm>
            <a:custGeom>
              <a:rect b="b" l="l" r="r" t="t"/>
              <a:pathLst>
                <a:path extrusionOk="0"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 txBox="1"/>
            <p:nvPr/>
          </p:nvSpPr>
          <p:spPr>
            <a:xfrm>
              <a:off x="114300" y="-57150"/>
              <a:ext cx="11697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0"/>
          <p:cNvGrpSpPr/>
          <p:nvPr/>
        </p:nvGrpSpPr>
        <p:grpSpPr>
          <a:xfrm>
            <a:off x="622300" y="4827482"/>
            <a:ext cx="8007259" cy="652642"/>
            <a:chOff x="0" y="-57150"/>
            <a:chExt cx="8542899" cy="696300"/>
          </a:xfrm>
        </p:grpSpPr>
        <p:sp>
          <p:nvSpPr>
            <p:cNvPr id="343" name="Google Shape;343;p20"/>
            <p:cNvSpPr/>
            <p:nvPr/>
          </p:nvSpPr>
          <p:spPr>
            <a:xfrm>
              <a:off x="0" y="0"/>
              <a:ext cx="8542899" cy="639062"/>
            </a:xfrm>
            <a:custGeom>
              <a:rect b="b" l="l" r="r" t="t"/>
              <a:pathLst>
                <a:path extrusionOk="0"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0"/>
            <p:cNvSpPr txBox="1"/>
            <p:nvPr/>
          </p:nvSpPr>
          <p:spPr>
            <a:xfrm>
              <a:off x="114300" y="-57150"/>
              <a:ext cx="83142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20"/>
          <p:cNvSpPr/>
          <p:nvPr/>
        </p:nvSpPr>
        <p:spPr>
          <a:xfrm rot="5400000">
            <a:off x="-543019" y="-173582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20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347" name="Google Shape;347;p20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0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350" name="Google Shape;350;p20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"/>
          <p:cNvSpPr/>
          <p:nvPr/>
        </p:nvSpPr>
        <p:spPr>
          <a:xfrm>
            <a:off x="8495316" y="-827243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0"/>
          <p:cNvSpPr/>
          <p:nvPr/>
        </p:nvSpPr>
        <p:spPr>
          <a:xfrm>
            <a:off x="8798755" y="-232266"/>
            <a:ext cx="598037" cy="518797"/>
          </a:xfrm>
          <a:custGeom>
            <a:rect b="b" l="l" r="r" t="t"/>
            <a:pathLst>
              <a:path extrusionOk="0"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7435791" y="5036120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1359639" y="1813324"/>
            <a:ext cx="406692" cy="370090"/>
          </a:xfrm>
          <a:custGeom>
            <a:rect b="b" l="l" r="r" t="t"/>
            <a:pathLst>
              <a:path extrusionOk="0"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5415322" y="1724660"/>
            <a:ext cx="318186" cy="547417"/>
          </a:xfrm>
          <a:custGeom>
            <a:rect b="b" l="l" r="r" t="t"/>
            <a:pathLst>
              <a:path extrusionOk="0" h="1094835" w="636373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622300" y="340100"/>
            <a:ext cx="52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Test Plan Examples</a:t>
            </a:r>
            <a:endParaRPr sz="700"/>
          </a:p>
        </p:txBody>
      </p:sp>
      <p:sp>
        <p:nvSpPr>
          <p:cNvPr id="358" name="Google Shape;358;p20"/>
          <p:cNvSpPr txBox="1"/>
          <p:nvPr/>
        </p:nvSpPr>
        <p:spPr>
          <a:xfrm>
            <a:off x="785110" y="2640171"/>
            <a:ext cx="162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  <a:endParaRPr sz="700"/>
          </a:p>
        </p:txBody>
      </p:sp>
      <p:sp>
        <p:nvSpPr>
          <p:cNvPr id="359" name="Google Shape;359;p20"/>
          <p:cNvSpPr txBox="1"/>
          <p:nvPr/>
        </p:nvSpPr>
        <p:spPr>
          <a:xfrm>
            <a:off x="4796541" y="2640171"/>
            <a:ext cx="162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  <a:endParaRPr sz="700"/>
          </a:p>
        </p:txBody>
      </p:sp>
      <p:pic>
        <p:nvPicPr>
          <p:cNvPr id="360" name="Google Shape;36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0350" y="903975"/>
            <a:ext cx="3893099" cy="37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842" y="820063"/>
            <a:ext cx="3287083" cy="385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21"/>
          <p:cNvGrpSpPr/>
          <p:nvPr/>
        </p:nvGrpSpPr>
        <p:grpSpPr>
          <a:xfrm>
            <a:off x="-715731" y="4501291"/>
            <a:ext cx="3039866" cy="1347598"/>
            <a:chOff x="0" y="-57150"/>
            <a:chExt cx="1398218" cy="619842"/>
          </a:xfrm>
        </p:grpSpPr>
        <p:sp>
          <p:nvSpPr>
            <p:cNvPr id="368" name="Google Shape;368;p21"/>
            <p:cNvSpPr/>
            <p:nvPr/>
          </p:nvSpPr>
          <p:spPr>
            <a:xfrm>
              <a:off x="0" y="0"/>
              <a:ext cx="1398218" cy="562692"/>
            </a:xfrm>
            <a:custGeom>
              <a:rect b="b" l="l" r="r" t="t"/>
              <a:pathLst>
                <a:path extrusionOk="0"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 txBox="1"/>
            <p:nvPr/>
          </p:nvSpPr>
          <p:spPr>
            <a:xfrm>
              <a:off x="114300" y="-57150"/>
              <a:ext cx="11697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>
            <a:off x="622300" y="4827482"/>
            <a:ext cx="8007259" cy="652642"/>
            <a:chOff x="0" y="-57150"/>
            <a:chExt cx="8542899" cy="696300"/>
          </a:xfrm>
        </p:grpSpPr>
        <p:sp>
          <p:nvSpPr>
            <p:cNvPr id="371" name="Google Shape;371;p21"/>
            <p:cNvSpPr/>
            <p:nvPr/>
          </p:nvSpPr>
          <p:spPr>
            <a:xfrm>
              <a:off x="0" y="0"/>
              <a:ext cx="8542899" cy="639062"/>
            </a:xfrm>
            <a:custGeom>
              <a:rect b="b" l="l" r="r" t="t"/>
              <a:pathLst>
                <a:path extrusionOk="0"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 txBox="1"/>
            <p:nvPr/>
          </p:nvSpPr>
          <p:spPr>
            <a:xfrm>
              <a:off x="114300" y="-57150"/>
              <a:ext cx="83142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21"/>
          <p:cNvSpPr/>
          <p:nvPr/>
        </p:nvSpPr>
        <p:spPr>
          <a:xfrm rot="5400000">
            <a:off x="-543019" y="-173582"/>
            <a:ext cx="1086040" cy="345203"/>
          </a:xfrm>
          <a:custGeom>
            <a:rect b="b" l="l" r="r" t="t"/>
            <a:pathLst>
              <a:path extrusionOk="0"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34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21"/>
          <p:cNvGrpSpPr/>
          <p:nvPr/>
        </p:nvGrpSpPr>
        <p:grpSpPr>
          <a:xfrm rot="10800000">
            <a:off x="7091645" y="-681310"/>
            <a:ext cx="2559820" cy="1347598"/>
            <a:chOff x="0" y="-57150"/>
            <a:chExt cx="1177416" cy="619842"/>
          </a:xfrm>
        </p:grpSpPr>
        <p:sp>
          <p:nvSpPr>
            <p:cNvPr id="375" name="Google Shape;375;p21"/>
            <p:cNvSpPr/>
            <p:nvPr/>
          </p:nvSpPr>
          <p:spPr>
            <a:xfrm>
              <a:off x="0" y="0"/>
              <a:ext cx="1177416" cy="562692"/>
            </a:xfrm>
            <a:custGeom>
              <a:rect b="b" l="l" r="r" t="t"/>
              <a:pathLst>
                <a:path extrusionOk="0"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1"/>
            <p:cNvSpPr txBox="1"/>
            <p:nvPr/>
          </p:nvSpPr>
          <p:spPr>
            <a:xfrm>
              <a:off x="114300" y="-57150"/>
              <a:ext cx="9489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1"/>
          <p:cNvGrpSpPr/>
          <p:nvPr/>
        </p:nvGrpSpPr>
        <p:grpSpPr>
          <a:xfrm rot="10800000">
            <a:off x="5766566" y="-312544"/>
            <a:ext cx="2863084" cy="652642"/>
            <a:chOff x="0" y="-57150"/>
            <a:chExt cx="3054608" cy="696300"/>
          </a:xfrm>
        </p:grpSpPr>
        <p:sp>
          <p:nvSpPr>
            <p:cNvPr id="378" name="Google Shape;378;p21"/>
            <p:cNvSpPr/>
            <p:nvPr/>
          </p:nvSpPr>
          <p:spPr>
            <a:xfrm>
              <a:off x="0" y="0"/>
              <a:ext cx="3054608" cy="639062"/>
            </a:xfrm>
            <a:custGeom>
              <a:rect b="b" l="l" r="r" t="t"/>
              <a:pathLst>
                <a:path extrusionOk="0"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cap="sq" cmpd="sng" w="285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 txBox="1"/>
            <p:nvPr/>
          </p:nvSpPr>
          <p:spPr>
            <a:xfrm>
              <a:off x="114300" y="-57150"/>
              <a:ext cx="28260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21"/>
          <p:cNvSpPr/>
          <p:nvPr/>
        </p:nvSpPr>
        <p:spPr>
          <a:xfrm>
            <a:off x="8495316" y="-827243"/>
            <a:ext cx="1549400" cy="1369282"/>
          </a:xfrm>
          <a:custGeom>
            <a:rect b="b" l="l" r="r" t="t"/>
            <a:pathLst>
              <a:path extrusionOk="0"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8798755" y="-232266"/>
            <a:ext cx="598037" cy="518797"/>
          </a:xfrm>
          <a:custGeom>
            <a:rect b="b" l="l" r="r" t="t"/>
            <a:pathLst>
              <a:path extrusionOk="0"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7435791" y="5036120"/>
            <a:ext cx="996124" cy="2057400"/>
          </a:xfrm>
          <a:custGeom>
            <a:rect b="b" l="l" r="r" t="t"/>
            <a:pathLst>
              <a:path extrusionOk="0"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1359639" y="1813324"/>
            <a:ext cx="406692" cy="370090"/>
          </a:xfrm>
          <a:custGeom>
            <a:rect b="b" l="l" r="r" t="t"/>
            <a:pathLst>
              <a:path extrusionOk="0" h="740180" w="813384">
                <a:moveTo>
                  <a:pt x="0" y="0"/>
                </a:moveTo>
                <a:lnTo>
                  <a:pt x="813384" y="0"/>
                </a:lnTo>
                <a:lnTo>
                  <a:pt x="813384" y="740180"/>
                </a:lnTo>
                <a:lnTo>
                  <a:pt x="0" y="740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5415322" y="1724660"/>
            <a:ext cx="318186" cy="547417"/>
          </a:xfrm>
          <a:custGeom>
            <a:rect b="b" l="l" r="r" t="t"/>
            <a:pathLst>
              <a:path extrusionOk="0" h="1094835" w="636373">
                <a:moveTo>
                  <a:pt x="0" y="0"/>
                </a:moveTo>
                <a:lnTo>
                  <a:pt x="636373" y="0"/>
                </a:lnTo>
                <a:lnTo>
                  <a:pt x="636373" y="1094834"/>
                </a:lnTo>
                <a:lnTo>
                  <a:pt x="0" y="109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622300" y="340100"/>
            <a:ext cx="52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Challenges</a:t>
            </a:r>
            <a:endParaRPr sz="700"/>
          </a:p>
        </p:txBody>
      </p:sp>
      <p:sp>
        <p:nvSpPr>
          <p:cNvPr id="386" name="Google Shape;386;p21"/>
          <p:cNvSpPr txBox="1"/>
          <p:nvPr/>
        </p:nvSpPr>
        <p:spPr>
          <a:xfrm>
            <a:off x="785110" y="2640171"/>
            <a:ext cx="162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1</a:t>
            </a:r>
            <a:endParaRPr sz="700"/>
          </a:p>
        </p:txBody>
      </p:sp>
      <p:sp>
        <p:nvSpPr>
          <p:cNvPr id="387" name="Google Shape;387;p21"/>
          <p:cNvSpPr txBox="1"/>
          <p:nvPr/>
        </p:nvSpPr>
        <p:spPr>
          <a:xfrm>
            <a:off x="4796541" y="2640171"/>
            <a:ext cx="162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Milestone 3</a:t>
            </a:r>
            <a:endParaRPr sz="700"/>
          </a:p>
        </p:txBody>
      </p:sp>
      <p:sp>
        <p:nvSpPr>
          <p:cNvPr id="388" name="Google Shape;388;p21"/>
          <p:cNvSpPr txBox="1"/>
          <p:nvPr/>
        </p:nvSpPr>
        <p:spPr>
          <a:xfrm>
            <a:off x="238650" y="1078100"/>
            <a:ext cx="47484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Learning Curve</a:t>
            </a:r>
            <a:endParaRPr sz="2800"/>
          </a:p>
          <a:p>
            <a:pPr indent="-4064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Tracking</a:t>
            </a:r>
            <a:endParaRPr sz="2800"/>
          </a:p>
          <a:p>
            <a:pPr indent="-4064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Shuttle Services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